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39" r:id="rId3"/>
    <p:sldId id="333" r:id="rId4"/>
    <p:sldId id="336" r:id="rId5"/>
    <p:sldId id="338" r:id="rId6"/>
    <p:sldId id="337" r:id="rId7"/>
    <p:sldId id="335" r:id="rId8"/>
    <p:sldId id="334" r:id="rId9"/>
    <p:sldId id="300" r:id="rId10"/>
    <p:sldId id="269" r:id="rId11"/>
    <p:sldId id="311" r:id="rId12"/>
    <p:sldId id="313" r:id="rId13"/>
    <p:sldId id="312" r:id="rId14"/>
    <p:sldId id="315" r:id="rId15"/>
    <p:sldId id="314" r:id="rId16"/>
    <p:sldId id="321" r:id="rId17"/>
    <p:sldId id="317" r:id="rId18"/>
    <p:sldId id="316" r:id="rId19"/>
    <p:sldId id="310" r:id="rId20"/>
    <p:sldId id="323" r:id="rId21"/>
    <p:sldId id="325" r:id="rId22"/>
    <p:sldId id="319" r:id="rId23"/>
    <p:sldId id="326" r:id="rId24"/>
    <p:sldId id="329" r:id="rId25"/>
    <p:sldId id="320" r:id="rId26"/>
    <p:sldId id="327" r:id="rId27"/>
    <p:sldId id="331" r:id="rId28"/>
    <p:sldId id="328" r:id="rId29"/>
    <p:sldId id="332" r:id="rId30"/>
    <p:sldId id="265" r:id="rId31"/>
    <p:sldId id="298" r:id="rId32"/>
    <p:sldId id="299" r:id="rId33"/>
    <p:sldId id="2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5"/>
    <p:restoredTop sz="94719"/>
  </p:normalViewPr>
  <p:slideViewPr>
    <p:cSldViewPr snapToGrid="0">
      <p:cViewPr varScale="1">
        <p:scale>
          <a:sx n="152" d="100"/>
          <a:sy n="152" d="100"/>
        </p:scale>
        <p:origin x="400" y="1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758D5-D3DE-C871-CA9D-DAE275AB5339}"/>
              </a:ext>
            </a:extLst>
          </p:cNvPr>
          <p:cNvSpPr txBox="1"/>
          <p:nvPr/>
        </p:nvSpPr>
        <p:spPr>
          <a:xfrm>
            <a:off x="386977" y="3873182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M90DQLMW_XrH3X2B_4148_25</a:t>
            </a: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ADE696C9-83C9-3868-0E02-F25BFFA97775}"/>
              </a:ext>
            </a:extLst>
          </p:cNvPr>
          <p:cNvSpPr txBox="1"/>
          <p:nvPr/>
        </p:nvSpPr>
        <p:spPr>
          <a:xfrm>
            <a:off x="3268186" y="3133664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8D4D76-DD97-24C4-D24C-0A90BD67A9BD}"/>
              </a:ext>
            </a:extLst>
          </p:cNvPr>
          <p:cNvSpPr txBox="1"/>
          <p:nvPr/>
        </p:nvSpPr>
        <p:spPr>
          <a:xfrm>
            <a:off x="7200854" y="193018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02B22-D210-D7A4-D15B-EE75DD1993E9}"/>
              </a:ext>
            </a:extLst>
          </p:cNvPr>
          <p:cNvSpPr txBox="1"/>
          <p:nvPr/>
        </p:nvSpPr>
        <p:spPr>
          <a:xfrm>
            <a:off x="4967673" y="23489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99AF3-8768-F962-6E58-EB118FF3EC50}"/>
              </a:ext>
            </a:extLst>
          </p:cNvPr>
          <p:cNvSpPr txBox="1"/>
          <p:nvPr/>
        </p:nvSpPr>
        <p:spPr>
          <a:xfrm>
            <a:off x="4939907" y="135790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FB965-2233-A38C-0A5F-9E91E52C9F68}"/>
              </a:ext>
            </a:extLst>
          </p:cNvPr>
          <p:cNvSpPr txBox="1"/>
          <p:nvPr/>
        </p:nvSpPr>
        <p:spPr>
          <a:xfrm>
            <a:off x="4943698" y="293318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47397A-CAF3-6338-0E0B-0AB8624A31EA}"/>
              </a:ext>
            </a:extLst>
          </p:cNvPr>
          <p:cNvSpPr txBox="1"/>
          <p:nvPr/>
        </p:nvSpPr>
        <p:spPr>
          <a:xfrm>
            <a:off x="7758723" y="747337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6BD5C1-716A-465D-1ED5-3F133DB4E983}"/>
              </a:ext>
            </a:extLst>
          </p:cNvPr>
          <p:cNvSpPr txBox="1"/>
          <p:nvPr/>
        </p:nvSpPr>
        <p:spPr>
          <a:xfrm>
            <a:off x="9649811" y="76062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E3BC7D-85F9-385F-1022-DE4CA139AD21}"/>
              </a:ext>
            </a:extLst>
          </p:cNvPr>
          <p:cNvSpPr txBox="1"/>
          <p:nvPr/>
        </p:nvSpPr>
        <p:spPr>
          <a:xfrm>
            <a:off x="7150520" y="2994073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18E4-2EE5-CCA1-6AB5-2995936F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4" y="551343"/>
            <a:ext cx="2908300" cy="187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B3662-1EC2-1B04-7479-9CCDD71951C5}"/>
              </a:ext>
            </a:extLst>
          </p:cNvPr>
          <p:cNvSpPr/>
          <p:nvPr/>
        </p:nvSpPr>
        <p:spPr>
          <a:xfrm>
            <a:off x="4833453" y="167080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06DCD4-3A3D-FE99-69EF-4B779973587F}"/>
              </a:ext>
            </a:extLst>
          </p:cNvPr>
          <p:cNvSpPr/>
          <p:nvPr/>
        </p:nvSpPr>
        <p:spPr>
          <a:xfrm>
            <a:off x="5830348" y="165263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5A828-4E9F-5A1A-6BD6-3F337F7BA6F0}"/>
              </a:ext>
            </a:extLst>
          </p:cNvPr>
          <p:cNvSpPr txBox="1"/>
          <p:nvPr/>
        </p:nvSpPr>
        <p:spPr>
          <a:xfrm>
            <a:off x="8103151" y="2332721"/>
            <a:ext cx="212173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A: BCG</a:t>
            </a:r>
          </a:p>
          <a:p>
            <a:r>
              <a:rPr lang="en-US" sz="1400" dirty="0"/>
              <a:t>B: </a:t>
            </a:r>
            <a:r>
              <a:rPr lang="en-US" sz="1400" dirty="0" err="1"/>
              <a:t>Effector_cells</a:t>
            </a:r>
            <a:endParaRPr lang="en-US" sz="1400" dirty="0"/>
          </a:p>
          <a:p>
            <a:r>
              <a:rPr lang="en-US" sz="1400" dirty="0"/>
              <a:t>C: </a:t>
            </a:r>
            <a:r>
              <a:rPr lang="en-US" sz="1400" dirty="0" err="1"/>
              <a:t>Tumor_uninfected_cells</a:t>
            </a:r>
            <a:endParaRPr lang="en-US" sz="1400" dirty="0"/>
          </a:p>
          <a:p>
            <a:r>
              <a:rPr lang="en-US" sz="1400" dirty="0"/>
              <a:t>D: </a:t>
            </a:r>
            <a:r>
              <a:rPr lang="en-US" sz="1400" dirty="0" err="1"/>
              <a:t>Tumor_infected_cells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2EDF7D-D80C-3C99-1B4E-C6D79F80D1BF}"/>
              </a:ext>
            </a:extLst>
          </p:cNvPr>
          <p:cNvSpPr/>
          <p:nvPr/>
        </p:nvSpPr>
        <p:spPr>
          <a:xfrm>
            <a:off x="5985537" y="3223589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29356E-B34A-06D4-4419-79BB73ACF773}"/>
              </a:ext>
            </a:extLst>
          </p:cNvPr>
          <p:cNvSpPr/>
          <p:nvPr/>
        </p:nvSpPr>
        <p:spPr>
          <a:xfrm>
            <a:off x="5922620" y="53876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B70CA-95E1-0A9B-96A2-4F5983C2B6FB}"/>
              </a:ext>
            </a:extLst>
          </p:cNvPr>
          <p:cNvSpPr/>
          <p:nvPr/>
        </p:nvSpPr>
        <p:spPr>
          <a:xfrm>
            <a:off x="8586058" y="105445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A28DC-E337-826D-A5C1-590761416F62}"/>
              </a:ext>
            </a:extLst>
          </p:cNvPr>
          <p:cNvSpPr/>
          <p:nvPr/>
        </p:nvSpPr>
        <p:spPr>
          <a:xfrm>
            <a:off x="7028574" y="3296293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15703-D2D7-6CD7-95C1-DB9BF60ECBF1}"/>
              </a:ext>
            </a:extLst>
          </p:cNvPr>
          <p:cNvSpPr/>
          <p:nvPr/>
        </p:nvSpPr>
        <p:spPr>
          <a:xfrm>
            <a:off x="7636710" y="1059810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8A360-D5A4-1082-9DDB-8A1E8EC626FB}"/>
              </a:ext>
            </a:extLst>
          </p:cNvPr>
          <p:cNvSpPr/>
          <p:nvPr/>
        </p:nvSpPr>
        <p:spPr>
          <a:xfrm>
            <a:off x="7078841" y="224358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5EC1E-E548-DDAD-E93D-26646566EFB8}"/>
              </a:ext>
            </a:extLst>
          </p:cNvPr>
          <p:cNvSpPr/>
          <p:nvPr/>
        </p:nvSpPr>
        <p:spPr>
          <a:xfrm>
            <a:off x="4850220" y="324269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F3A59-AF24-C438-C66A-7ACD612B083E}"/>
              </a:ext>
            </a:extLst>
          </p:cNvPr>
          <p:cNvSpPr/>
          <p:nvPr/>
        </p:nvSpPr>
        <p:spPr>
          <a:xfrm>
            <a:off x="4871205" y="54295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1C7FD-DD00-C9BE-3C68-867CB7E77042}"/>
              </a:ext>
            </a:extLst>
          </p:cNvPr>
          <p:cNvSpPr/>
          <p:nvPr/>
        </p:nvSpPr>
        <p:spPr>
          <a:xfrm>
            <a:off x="9556391" y="1062841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9074DEE-3E81-32F6-484E-B3D4839F14C4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496184" y="1979802"/>
            <a:ext cx="334164" cy="1398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3AE06C6-AC96-C1B7-C936-A2E2E1B8689D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 flipV="1">
            <a:off x="5512951" y="3550760"/>
            <a:ext cx="472586" cy="1491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156D7A0-9326-541B-3F97-65B1AC754A6D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6631489" y="3550760"/>
            <a:ext cx="397085" cy="68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38B3F89-54C0-D2AF-A8A1-C411457ADE0B}"/>
              </a:ext>
            </a:extLst>
          </p:cNvPr>
          <p:cNvCxnSpPr>
            <a:cxnSpLocks/>
            <a:stCxn id="17" idx="3"/>
            <a:endCxn id="10" idx="2"/>
          </p:cNvCxnSpPr>
          <p:nvPr/>
        </p:nvCxnSpPr>
        <p:spPr>
          <a:xfrm>
            <a:off x="5533936" y="865932"/>
            <a:ext cx="388684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227DBA0-2AB8-B6D9-6804-04A04B0A208E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568572" y="865932"/>
            <a:ext cx="1068138" cy="5168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61ABB54-095C-DB4A-9274-C4A542906859}"/>
              </a:ext>
            </a:extLst>
          </p:cNvPr>
          <p:cNvCxnSpPr>
            <a:cxnSpLocks/>
            <a:stCxn id="7" idx="6"/>
            <a:endCxn id="14" idx="1"/>
          </p:cNvCxnSpPr>
          <p:nvPr/>
        </p:nvCxnSpPr>
        <p:spPr>
          <a:xfrm flipV="1">
            <a:off x="6476300" y="1382786"/>
            <a:ext cx="1160410" cy="5970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7459175-FD28-97AF-EA94-1725BDC0CB62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>
            <a:off x="9232010" y="1381622"/>
            <a:ext cx="324381" cy="419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976EB55-2B15-6EC5-7313-47F68F3D5A91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 flipV="1">
            <a:off x="8299441" y="1381622"/>
            <a:ext cx="286617" cy="11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CAA0D1A-E157-43F3-5AAF-54D3B3EF682C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>
          <a:xfrm rot="16200000" flipH="1">
            <a:off x="6552563" y="2040287"/>
            <a:ext cx="355418" cy="6971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68CFAAD-1AAB-C7B9-63DA-4F5CEE852069}"/>
              </a:ext>
            </a:extLst>
          </p:cNvPr>
          <p:cNvSpPr txBox="1"/>
          <p:nvPr/>
        </p:nvSpPr>
        <p:spPr>
          <a:xfrm>
            <a:off x="2204483" y="4377899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45B7F-9658-E0ED-EEE1-B72B909B1697}"/>
              </a:ext>
            </a:extLst>
          </p:cNvPr>
          <p:cNvSpPr txBox="1"/>
          <p:nvPr/>
        </p:nvSpPr>
        <p:spPr>
          <a:xfrm>
            <a:off x="994760" y="2984615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BB9E9F-7CF9-1BA9-791D-EFC1EB933B73}"/>
              </a:ext>
            </a:extLst>
          </p:cNvPr>
          <p:cNvSpPr txBox="1"/>
          <p:nvPr/>
        </p:nvSpPr>
        <p:spPr>
          <a:xfrm>
            <a:off x="883104" y="397340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C62D7-A85B-46ED-32BE-6BECDD8B1C53}"/>
              </a:ext>
            </a:extLst>
          </p:cNvPr>
          <p:cNvSpPr txBox="1"/>
          <p:nvPr/>
        </p:nvSpPr>
        <p:spPr>
          <a:xfrm>
            <a:off x="886895" y="5389296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AA8B59-19B2-6349-A9B2-CEEF1738B001}"/>
              </a:ext>
            </a:extLst>
          </p:cNvPr>
          <p:cNvSpPr txBox="1"/>
          <p:nvPr/>
        </p:nvSpPr>
        <p:spPr>
          <a:xfrm>
            <a:off x="2317735" y="314472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7BF736-9772-7078-A433-B4407F77104A}"/>
              </a:ext>
            </a:extLst>
          </p:cNvPr>
          <p:cNvSpPr txBox="1"/>
          <p:nvPr/>
        </p:nvSpPr>
        <p:spPr>
          <a:xfrm>
            <a:off x="5593008" y="329223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21415D-9D3E-950A-F331-02B98438DB9E}"/>
              </a:ext>
            </a:extLst>
          </p:cNvPr>
          <p:cNvSpPr txBox="1"/>
          <p:nvPr/>
        </p:nvSpPr>
        <p:spPr>
          <a:xfrm>
            <a:off x="2154149" y="539145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9AFB-A3E2-E9A9-1B8C-C5D51CAC3AC4}"/>
              </a:ext>
            </a:extLst>
          </p:cNvPr>
          <p:cNvSpPr/>
          <p:nvPr/>
        </p:nvSpPr>
        <p:spPr>
          <a:xfrm>
            <a:off x="776650" y="4286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6CCABC-AEBE-0BE2-193B-BB2D5A299B2F}"/>
              </a:ext>
            </a:extLst>
          </p:cNvPr>
          <p:cNvSpPr/>
          <p:nvPr/>
        </p:nvSpPr>
        <p:spPr>
          <a:xfrm>
            <a:off x="2032203" y="569367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D92046-DF25-621E-3E80-D2355EE9C54A}"/>
              </a:ext>
            </a:extLst>
          </p:cNvPr>
          <p:cNvSpPr/>
          <p:nvPr/>
        </p:nvSpPr>
        <p:spPr>
          <a:xfrm>
            <a:off x="2195722" y="3457195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A17064-EF52-487E-8266-6056A2658FB9}"/>
              </a:ext>
            </a:extLst>
          </p:cNvPr>
          <p:cNvSpPr/>
          <p:nvPr/>
        </p:nvSpPr>
        <p:spPr>
          <a:xfrm>
            <a:off x="2082470" y="4691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CCD131-ECD7-5EF6-FEA5-3256951BE3C3}"/>
              </a:ext>
            </a:extLst>
          </p:cNvPr>
          <p:cNvSpPr/>
          <p:nvPr/>
        </p:nvSpPr>
        <p:spPr>
          <a:xfrm>
            <a:off x="793417" y="569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9EACD8-FF46-378F-6FB6-08C70B38A1F9}"/>
              </a:ext>
            </a:extLst>
          </p:cNvPr>
          <p:cNvSpPr/>
          <p:nvPr/>
        </p:nvSpPr>
        <p:spPr>
          <a:xfrm>
            <a:off x="898292" y="329267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59BDCB-328C-BC39-2995-334BAC11E7A2}"/>
              </a:ext>
            </a:extLst>
          </p:cNvPr>
          <p:cNvSpPr/>
          <p:nvPr/>
        </p:nvSpPr>
        <p:spPr>
          <a:xfrm>
            <a:off x="3181896" y="344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F7F4E773-C6B4-37DF-AB80-8C2B8D4F1E98}"/>
              </a:ext>
            </a:extLst>
          </p:cNvPr>
          <p:cNvCxnSpPr>
            <a:cxnSpLocks/>
            <a:stCxn id="68" idx="3"/>
            <a:endCxn id="75" idx="2"/>
          </p:cNvCxnSpPr>
          <p:nvPr/>
        </p:nvCxnSpPr>
        <p:spPr>
          <a:xfrm flipV="1">
            <a:off x="1439381" y="4103147"/>
            <a:ext cx="1087707" cy="5061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FF8C26F-34C1-275C-B30C-4000CEB99760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>
          <a:xfrm flipV="1">
            <a:off x="1456148" y="6016654"/>
            <a:ext cx="576055" cy="512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72892C52-3AD8-DF7A-5379-24D3362D0856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1561023" y="3615655"/>
            <a:ext cx="634699" cy="1645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BD285BF-EC86-1D86-0987-9458FC0B45D6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 flipV="1">
            <a:off x="2858453" y="3771782"/>
            <a:ext cx="323443" cy="838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710EC63-B031-4A07-F3F5-D96DCAF34339}"/>
              </a:ext>
            </a:extLst>
          </p:cNvPr>
          <p:cNvCxnSpPr>
            <a:cxnSpLocks/>
            <a:stCxn id="68" idx="2"/>
            <a:endCxn id="76" idx="1"/>
          </p:cNvCxnSpPr>
          <p:nvPr/>
        </p:nvCxnSpPr>
        <p:spPr>
          <a:xfrm rot="16200000" flipH="1">
            <a:off x="1554231" y="4486045"/>
            <a:ext cx="82024" cy="9744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3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3ECFC-C454-18BF-B4CC-FED42729373E}"/>
              </a:ext>
            </a:extLst>
          </p:cNvPr>
          <p:cNvGrpSpPr/>
          <p:nvPr/>
        </p:nvGrpSpPr>
        <p:grpSpPr>
          <a:xfrm>
            <a:off x="1770489" y="780553"/>
            <a:ext cx="3796219" cy="803746"/>
            <a:chOff x="1770489" y="780553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/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blipFill>
                  <a:blip r:embed="rId2"/>
                  <a:stretch>
                    <a:fillRect t="-3448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/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blipFill>
                  <a:blip r:embed="rId3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/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𝑆𝑡𝑜𝑖𝑐h𝑖𝑜𝑚𝑒𝑡𝑟𝑦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blipFill>
                <a:blip r:embed="rId4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E6D0-8F53-5E07-B439-F2E4CD929BE7}"/>
              </a:ext>
            </a:extLst>
          </p:cNvPr>
          <p:cNvGrpSpPr/>
          <p:nvPr/>
        </p:nvGrpSpPr>
        <p:grpSpPr>
          <a:xfrm>
            <a:off x="1770489" y="1672425"/>
            <a:ext cx="3796219" cy="803746"/>
            <a:chOff x="1770489" y="1672425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/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blipFill>
                  <a:blip r:embed="rId5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/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2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blipFill>
                  <a:blip r:embed="rId6"/>
                  <a:stretch>
                    <a:fillRect t="-3390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/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351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blipFill>
                <a:blip r:embed="rId7"/>
                <a:stretch>
                  <a:fillRect t="-3390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024DA-E0E7-672D-6280-E56E3851ABDF}"/>
              </a:ext>
            </a:extLst>
          </p:cNvPr>
          <p:cNvGrpSpPr/>
          <p:nvPr/>
        </p:nvGrpSpPr>
        <p:grpSpPr>
          <a:xfrm rot="5400000">
            <a:off x="3466110" y="2751816"/>
            <a:ext cx="396240" cy="91440"/>
            <a:chOff x="7028953" y="2299252"/>
            <a:chExt cx="396240" cy="914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83DC9-DCB9-E743-8D5C-EC9C7DD1E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9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391580-B05F-368A-7019-BACD20A23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13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A272C1-33E6-6379-4924-9DA0B4F08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7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54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228964</TotalTime>
  <Words>3079</Words>
  <Application>Microsoft Macintosh PowerPoint</Application>
  <PresentationFormat>Widescreen</PresentationFormat>
  <Paragraphs>808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675</cp:revision>
  <dcterms:created xsi:type="dcterms:W3CDTF">2024-06-02T22:53:58Z</dcterms:created>
  <dcterms:modified xsi:type="dcterms:W3CDTF">2025-03-20T15:28:49Z</dcterms:modified>
</cp:coreProperties>
</file>